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324" r:id="rId5"/>
    <p:sldId id="339" r:id="rId6"/>
    <p:sldId id="340" r:id="rId7"/>
    <p:sldId id="267" r:id="rId8"/>
    <p:sldId id="325" r:id="rId9"/>
    <p:sldId id="329" r:id="rId10"/>
    <p:sldId id="331" r:id="rId11"/>
    <p:sldId id="335" r:id="rId12"/>
    <p:sldId id="341" r:id="rId13"/>
    <p:sldId id="336" r:id="rId14"/>
    <p:sldId id="271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0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42940" y="947315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-121921" y="1384638"/>
            <a:ext cx="1243583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NILC: Discovering New Intents with LLM-assisted Clustering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144000" y="5124721"/>
            <a:ext cx="2743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2026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2703576" y="5256696"/>
            <a:ext cx="5664251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https://github.com/HKBU-LAGAS/NILC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01.07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9C09F0-AB69-7744-6531-9429136545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08" y="2199626"/>
            <a:ext cx="12192000" cy="1353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3F70-03A2-9C7D-434E-41A09D685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312EFF1-D64A-4E2D-2ADE-735948EE99C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2233170-22C5-60B6-F3EA-548141698C8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81C03C0-3AC5-288B-9348-4B7124C7BD9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3CD38F1-A33F-EEAD-D201-C5ACD059562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6B3F96-8F7F-5CF4-EFF9-0B30230CC2C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441C596-CF84-644E-31C0-1DE9E207598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DFEE694-F9F2-0967-4CE6-F0AD50222C2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1F9073E-E649-2248-F7D2-BA6BC95885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61CC2A6A-EC99-1F80-2F37-A5B98FC53AD4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3EEA5A7-C2DF-7370-EDC2-2FE0B849C01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CD94B78-ED89-368A-FFE3-660F1EE8165E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0069F244-817B-C016-3519-0DD3564493D0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188405F-4227-BC2D-4327-00527BB73C20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368307F-31F4-48E7-A9B9-B461754B3E8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2E854F7-D880-BB99-D49D-0C6B1FC606DE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7864EA6-6F4F-362F-9C54-5A6A6FFFA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1447800"/>
            <a:ext cx="9449468" cy="51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670C5-B103-2711-8B33-2F55403EE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3231A3-1CA3-253C-4C6C-13D1110D575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66468E9-029C-74C7-05A8-E51B2634AB9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57A4A11-574A-1B13-7D3F-EA81551287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CF5ED39-7A63-CFE4-19C1-24F19167B31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35705A3-4970-DC90-BC31-3D20FDC0BA9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64535C8-C50E-0EF3-A199-4882C61E01D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FC91CD0-87F1-078F-BBFC-86906BB9E44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19E2F6F-8FCE-F2CE-8BC8-2F291DF391E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E52F5BC-1498-8279-1594-FF049201E86F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7274585-B4F4-374A-EBCD-CACF3586514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48D511F-4BAB-E5D4-F288-277AAE2633E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4D3620F-C70B-42E5-D799-7D0E4309831F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B6F4FBA-24E0-4AF1-8A73-0EB5ABE6AA7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99E9F86-73CB-3D33-D832-ABECD42F77B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CAD671DF-D118-C914-9B0A-0A824AFEC9BF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2B70A29-7D14-FA60-A13B-FDAD75FEE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1335531"/>
            <a:ext cx="6955246" cy="25295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40B5A76-3047-BD03-690C-EE0227574D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4664" y="4010940"/>
            <a:ext cx="7041609" cy="25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7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8DB4-686C-AED7-B5B3-9489CC3E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C94B1A6-DA72-9860-35E3-196D1D915D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0C757DF-783F-7B6C-C4F9-9D17D2F3E64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F343103-227A-52F0-16D4-E1B79B79E3D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457C39C-2D0D-300B-7F10-51847A3467F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2467475-52A1-149A-C2D3-6C4EBD82865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759D6A9-20F1-B7F0-A332-885B210BF15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03E666B-057E-CB2B-CBAE-42A35D4A9B2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3F361ED-CC6F-71FC-E44E-1490282916E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1972392-3FA3-4A97-572A-BBA57ED1AB4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49A102C-799F-1C74-E509-AEDB04BD902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01B5D48-AF05-EC92-EEAE-51327BEDC2C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777A137B-62C1-A12C-CB93-3E0796EBC8DF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C5BEAEF-11AF-EBD4-1DAE-09A1BC12EE03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A51A732-2D49-DF1D-1416-C90FC2D6BF73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99617A4-8254-7659-9F34-C793024E24E2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8120C4F-EA20-7B24-920E-7CAD0DB7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1" y="1447800"/>
            <a:ext cx="5603006" cy="20574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94089D6-D95A-12D0-E109-D518EC9556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5282" y="1405552"/>
            <a:ext cx="5669027" cy="202344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FACF81-02DB-647D-A756-D77D288E02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3681946"/>
            <a:ext cx="8077200" cy="29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F30EA-29C2-2667-817F-D98A4F93E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583F38B-F9DA-1442-FEC2-CADF10A6AD7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2172E9-DE34-BEED-18CF-80B434BBC8A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2BC1B3A-C38A-719B-FF90-C2F06D8ACA1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FB5CD9D-8648-F228-EED8-17B0FF3E5A7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3BF37A4-AED9-FC3A-0559-85E3212B580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6C4E7B-CFD0-BB75-1B4E-00A7B073C4D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B297F5B-17E9-FA8E-DD99-6AD2D1FE20B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1D2C0F6-681B-33E3-2150-435A815BBB4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8AF8D29-B54B-9DA5-4384-365B55A85829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C66DFCB-0CA2-5B4C-89E6-C0028A8F7E2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FAF484C-8256-161A-88F2-68350A0D043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1D4C002-AE89-E7D4-FAEA-52A6286D143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9276B97-4748-C47C-8086-1263636938B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D5E9656-4301-B997-A990-09D1F878DF37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B68C112-5D5E-443E-7C0D-3B4AE92EF5A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9529AC6-A9B9-9543-C037-552FD5D59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1371600"/>
            <a:ext cx="6660673" cy="26725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8C23E9F-80E8-5C83-E42B-750C16C364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189099"/>
            <a:ext cx="5589913" cy="26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2047" y="1780360"/>
            <a:ext cx="507644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1) The traditional cascade architecture suffers from a splitting step, that is, the information found in the clustering stage cannot be fed back to the encoding stage to correct the bias.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C3AFA40-8A20-E71D-6C3E-1B1E5C29A226}"/>
              </a:ext>
            </a:extLst>
          </p:cNvPr>
          <p:cNvSpPr txBox="1"/>
          <p:nvPr/>
        </p:nvSpPr>
        <p:spPr>
          <a:xfrm>
            <a:off x="6662047" y="3429000"/>
            <a:ext cx="542405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2) However, most existing vectors (such as BERT) lack reasoning capabilities and have difficulty capturing the deep intentions in ambiguous semantics or professional terms.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2FA8773-61E0-B1D8-1F9B-02C691605F45}"/>
              </a:ext>
            </a:extLst>
          </p:cNvPr>
          <p:cNvSpPr txBox="1"/>
          <p:nvPr/>
        </p:nvSpPr>
        <p:spPr>
          <a:xfrm>
            <a:off x="6717170" y="5065464"/>
            <a:ext cx="531380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3) The traditional "LLM+ clustering" schemes either have excessively high full-scale generation costs or adopt overly static combination methods, lacking in-depth reasoning and integration.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B2DB54E-1BFE-F27A-50D3-8CFCA6ED2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549" y="2102668"/>
            <a:ext cx="6408632" cy="37647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E59C6B8-C562-9C3D-491F-0D28C7D86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057400"/>
            <a:ext cx="4757259" cy="33309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3C458D-17DB-A725-199E-4251131434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890667"/>
            <a:ext cx="4600859" cy="349764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22A4807-E485-4E76-D6DB-FFC4F07C0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2685" y="3570856"/>
            <a:ext cx="962025" cy="30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3098-716B-A62E-644B-EA5464E8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6C0820-4800-72A5-6E66-3422FB7B1B7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6A114DE-06C1-E6AF-A200-DAB6D475F41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1563AD5-B1BF-DB1E-FAF9-47CAD75E743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3D74455-5563-4E52-CC48-B5612A6D9CA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CBA95D-52FE-0A71-6B1A-5F230C31B27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994AB7F-3898-76DB-354F-EE9343EE6C2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2F79EB-2946-9F28-719C-205AF4391D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64773E6-5229-76C1-783D-EEBBA185B5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BC5EED4-A2D6-52ED-C4BB-556B99550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08359E-E869-F7D1-36AF-3952818D03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581F729-F8B7-FCC8-FF10-761EB720DD49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54DA95D6-5ABD-FC7C-EE46-18038EF899A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47B9738-69A2-D329-5E7C-679A1A91A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1" y="5340637"/>
            <a:ext cx="5102072" cy="831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2E87CFF-1756-D37C-3478-E2BE3D28C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5594530"/>
            <a:ext cx="4652592" cy="3237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198EFE-F781-92A8-01CB-EAE7B24EB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6172201"/>
            <a:ext cx="4419600" cy="4860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95E5D0F-7355-030B-A610-AA266BB46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4966" y="1458811"/>
            <a:ext cx="5069496" cy="375503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E6CE6B4-231D-70E8-8B2C-C3A470911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523" y="2420165"/>
            <a:ext cx="5419827" cy="18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1227-2FD1-6DC3-4A10-2A00E965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4DF94B-C9C5-719B-AE79-67623D9AA86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8FF07D1-4C65-B364-E44F-2D93BAD4046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11E2E1F-8FC8-40CD-B599-984EA11E52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6389E51-7EF8-D6A0-4CFA-2A26486753A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E3CCD3B-FB43-8953-B5E0-DF8CFE55983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4168584-7DB1-949B-D0B6-3530AA357B4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A1B389F-5DBD-264E-EC94-796A6589AA7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6AF51C0-58F0-D192-3332-700AB8C22AB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081F8D7-D97D-4A23-8F6A-AA48A57B3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62E32CE-27CC-C7E2-3A66-D120FDDA903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C4A0633-2273-DB3F-439B-8690D32873F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116273BB-8EE4-6A04-E647-82AB9629751F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F7D73E3-5EB5-992A-33E9-083B47E5C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524000"/>
            <a:ext cx="5563751" cy="4038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88A0A0-41B7-501B-677F-818D818BB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026" y="1676400"/>
            <a:ext cx="5410200" cy="5184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27CE2D5-9753-A636-6C52-6D1315182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026" y="2519046"/>
            <a:ext cx="3733800" cy="4012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2B248F-7C23-32DF-A828-183835201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1026" y="3352800"/>
            <a:ext cx="4495800" cy="3090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201B594-4768-49F5-647F-56FF0A535A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6707" y="4094380"/>
            <a:ext cx="5029200" cy="3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4134-FBBF-6BA8-BB30-6C2E47CA5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3052A2-35B7-49FA-8CC9-4C5D8A20C40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CCDFFE7-C717-610E-CEFE-9B6A1C6D2F6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F10F666-FB20-518C-8B4C-3FABCED65D7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0410D4D-352C-BEC6-4E3C-88D91D1F6CE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6236864-E120-5657-3D77-F150D7A5F28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2C95C99-AB2D-CEA9-F53D-FB0BD3C6491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10126D-2B8A-AF4D-1A0E-53E359C5605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DFDE50C-F81E-31D2-134D-B4DC402BE7C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3960901-C133-7495-5558-774508605C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187FB33-AC58-97D0-E446-455AB72B7DE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BF725BF-9C9C-93AB-4DDD-88A38F7108D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26E6164F-10EE-2DF0-B528-1754AE0E3A36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39C800-102A-045B-745C-1FEF9A22B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46" y="1447800"/>
            <a:ext cx="5830153" cy="44705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0F215A0-5390-510C-B5BE-95DF6DC19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447800"/>
            <a:ext cx="4038600" cy="8806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8077718-D0E6-12DB-A777-7133AF034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0194" y="3406073"/>
            <a:ext cx="4724400" cy="3189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CAECCD-B304-6E6F-7D8C-A0CB27DB5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036" y="4321023"/>
            <a:ext cx="5571858" cy="8100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45F271C-5503-DBA3-81C8-F39E4EE99B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2327728"/>
            <a:ext cx="3581400" cy="74440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A2DA169-ED3E-D94B-98C4-BC9B466D3AEC}"/>
              </a:ext>
            </a:extLst>
          </p:cNvPr>
          <p:cNvSpPr txBox="1"/>
          <p:nvPr/>
        </p:nvSpPr>
        <p:spPr>
          <a:xfrm>
            <a:off x="10911050" y="21600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(8)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63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67F8CE-B5D8-0AA9-0D61-1690BA58D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1852190"/>
            <a:ext cx="9744818" cy="38666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09CA-5A2D-1E74-5A17-248548715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8D7BDB-9B63-F858-B403-1741E31E935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7AC18C0-C8C2-72FF-2F5F-3E64D78ABB4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7B1278-00B9-EAF0-D5D0-243479D36F1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6A7F077-8CF5-6D95-8538-8EA641BCD2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4EBFDF6-3546-2428-F456-8DFC0A4235D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6E1CE4B-DC17-F371-9254-2804851DEA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6DEB107-0448-BB48-0350-DC519879C98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D588753-E8AC-3E71-06B6-28B812485A4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8D884E0-854D-A085-CF88-C65BD172AA0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94AA976-EABA-9A42-5CA3-63BD67C3F16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EC47B5-F0C4-B7CB-EC61-F14543F0653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5DF43AF-7D3D-8A00-894E-0DCD979BD9D8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65C7B07-4176-7ECA-3E03-7822F0772F69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F5E674D-2D4F-4728-BE8F-68919D72247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08965C2-A7A2-C722-8CCB-1A5C3694019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2C457C8-4E34-877B-6D88-2FF32A2BF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292" y="1323240"/>
            <a:ext cx="8365415" cy="54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490E-88DF-A728-E6B2-F0C019BF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B161ECA-B71A-8FCD-6706-5BAA52699C7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4A6CF61-56DB-58C3-0E56-DB77BF31758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F1FA548-BA17-D9FF-716A-5BAFC061223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18CB84A-4944-9B4C-2021-F955F48B26C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D023D0F-7286-D04E-A71F-DE97A719075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F5D2656-C4EC-FBB6-796C-35B5E7DA071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9CB5D77-750B-482D-0CE5-9867AC5AF64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EA82FC-2151-0BE8-B4AC-EFA03D7C659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0C432BF-AA9C-7C50-6BE4-ADF5FBEF33B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5E49A81-98B6-186A-F075-D7CD5135334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07BD13F-27DF-C629-23FB-390184C03CA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B186B72E-DF34-71D8-5748-EC7A45150901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256C27A-A309-0905-2BF2-7B6AD1D4F3EA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93B2C25-F1DB-A43F-FEFD-DE03841DA863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A1DAF1FF-5B99-0D23-D784-F3913FB6B744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0399244-D011-288D-FB0E-6A821997B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1451103"/>
            <a:ext cx="83620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7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18065</TotalTime>
  <Words>393</Words>
  <Application>Microsoft Office PowerPoint</Application>
  <PresentationFormat>宽屏</PresentationFormat>
  <Paragraphs>128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143</cp:revision>
  <dcterms:created xsi:type="dcterms:W3CDTF">2023-09-17T03:47:00Z</dcterms:created>
  <dcterms:modified xsi:type="dcterms:W3CDTF">2026-01-08T07:26:18Z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